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60" d="100"/>
          <a:sy n="60" d="100"/>
        </p:scale>
        <p:origin x="-163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354958552128746"/>
          <c:w val="0.87022965636156435"/>
          <c:h val="0.74662102470542091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D8-41F4-BAF0-0A0795E4E9B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D8-41F4-BAF0-0A0795E4E9B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D8-41F4-BAF0-0A0795E4E9B9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D8-41F4-BAF0-0A0795E4E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96256"/>
        <c:axId val="136498176"/>
      </c:barChart>
      <c:catAx>
        <c:axId val="1364962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8180175345374127"/>
              <c:y val="0.926964105728546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649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498176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9588046056553269E-2"/>
              <c:y val="0.4508553601139364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649625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THM 243 Letter Grade Distribution</a:t>
            </a:r>
          </a:p>
        </c:rich>
      </c:tx>
      <c:layout>
        <c:manualLayout>
          <c:xMode val="edge"/>
          <c:yMode val="edge"/>
          <c:x val="0.19695309336611816"/>
          <c:y val="4.58963554314070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4730522666793636"/>
          <c:w val="0.87439251469763235"/>
          <c:h val="0.7168666113818041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A1-4CC7-8418-C3D5FB52103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A1-4CC7-8418-C3D5FB52103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A1-4CC7-8418-C3D5FB52103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A1-4CC7-8418-C3D5FB521037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A1-4CC7-8418-C3D5FB521037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A1-4CC7-8418-C3D5FB5210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A1-4CC7-8418-C3D5FB521037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A1-4CC7-8418-C3D5FB521037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A1-4CC7-8418-C3D5FB52103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CA1-4CC7-8418-C3D5FB52103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CA1-4CC7-8418-C3D5FB521037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7CA1-4CC7-8418-C3D5FB521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340992"/>
        <c:axId val="136342912"/>
        <c:axId val="0"/>
      </c:bar3DChart>
      <c:catAx>
        <c:axId val="1363409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511569636484527"/>
              <c:y val="0.928062790430841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634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63429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3.6721011714951783E-2"/>
              <c:y val="0.458157096301469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634099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3983736098569183"/>
          <c:y val="0.14735493560042437"/>
          <c:w val="0.82199361478123389"/>
          <c:h val="0.6155070071579349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Midterm!$B$4:$B$11</c:f>
              <c:strCache>
                <c:ptCount val="8"/>
                <c:pt idx="0">
                  <c:v>Baysallı</c:v>
                </c:pt>
                <c:pt idx="1">
                  <c:v>Doğangün</c:v>
                </c:pt>
                <c:pt idx="2">
                  <c:v>Karabacak</c:v>
                </c:pt>
                <c:pt idx="3">
                  <c:v>Karayel</c:v>
                </c:pt>
                <c:pt idx="4">
                  <c:v>Mirzayev</c:v>
                </c:pt>
                <c:pt idx="5">
                  <c:v>Suleymanov</c:v>
                </c:pt>
                <c:pt idx="6">
                  <c:v>Tümbül</c:v>
                </c:pt>
                <c:pt idx="7">
                  <c:v>Yılmaz</c:v>
                </c:pt>
              </c:strCache>
            </c:strRef>
          </c:cat>
          <c:val>
            <c:numRef>
              <c:f>Midterm!$E$4:$E$11</c:f>
              <c:numCache>
                <c:formatCode>#,##0.00</c:formatCode>
                <c:ptCount val="8"/>
                <c:pt idx="0">
                  <c:v>61.666666666666671</c:v>
                </c:pt>
                <c:pt idx="1">
                  <c:v>15.833333333333332</c:v>
                </c:pt>
                <c:pt idx="2">
                  <c:v>23.333333333333332</c:v>
                </c:pt>
                <c:pt idx="3">
                  <c:v>47.5</c:v>
                </c:pt>
                <c:pt idx="4">
                  <c:v>80</c:v>
                </c:pt>
                <c:pt idx="5">
                  <c:v>45.833333333333329</c:v>
                </c:pt>
                <c:pt idx="6">
                  <c:v>87.5</c:v>
                </c:pt>
                <c:pt idx="7">
                  <c:v>94.166666666666671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45-4AA6-AB78-FFE97FA19F04}"/>
            </c:ext>
          </c:extLst>
        </c:ser>
        <c:ser>
          <c:idx val="1"/>
          <c:order val="1"/>
          <c:tx>
            <c:v>Attendance</c:v>
          </c:tx>
          <c:cat>
            <c:strRef>
              <c:f>Midterm!$B$4:$B$11</c:f>
              <c:strCache>
                <c:ptCount val="8"/>
                <c:pt idx="0">
                  <c:v>Baysallı</c:v>
                </c:pt>
                <c:pt idx="1">
                  <c:v>Doğangün</c:v>
                </c:pt>
                <c:pt idx="2">
                  <c:v>Karabacak</c:v>
                </c:pt>
                <c:pt idx="3">
                  <c:v>Karayel</c:v>
                </c:pt>
                <c:pt idx="4">
                  <c:v>Mirzayev</c:v>
                </c:pt>
                <c:pt idx="5">
                  <c:v>Suleymanov</c:v>
                </c:pt>
                <c:pt idx="6">
                  <c:v>Tümbül</c:v>
                </c:pt>
                <c:pt idx="7">
                  <c:v>Yılmaz</c:v>
                </c:pt>
              </c:strCache>
            </c:strRef>
          </c:cat>
          <c:val>
            <c:numRef>
              <c:f>Midterm!$I$4:$I$11</c:f>
              <c:numCache>
                <c:formatCode>0.00</c:formatCode>
                <c:ptCount val="8"/>
                <c:pt idx="0">
                  <c:v>94.117647058823522</c:v>
                </c:pt>
                <c:pt idx="1">
                  <c:v>88.235294117647058</c:v>
                </c:pt>
                <c:pt idx="2">
                  <c:v>97.058823529411768</c:v>
                </c:pt>
                <c:pt idx="3">
                  <c:v>91.176470588235318</c:v>
                </c:pt>
                <c:pt idx="4">
                  <c:v>88.235294117647058</c:v>
                </c:pt>
                <c:pt idx="5">
                  <c:v>79.411764705882348</c:v>
                </c:pt>
                <c:pt idx="6">
                  <c:v>100</c:v>
                </c:pt>
                <c:pt idx="7">
                  <c:v>94.117647058823522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045-4AA6-AB78-FFE97FA19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36829184"/>
        <c:axId val="136835456"/>
      </c:lineChart>
      <c:catAx>
        <c:axId val="136829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092729554101278"/>
              <c:y val="0.9280258542701604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6835456"/>
        <c:crosses val="autoZero"/>
        <c:auto val="1"/>
        <c:lblAlgn val="ctr"/>
        <c:lblOffset val="100"/>
        <c:noMultiLvlLbl val="0"/>
      </c:catAx>
      <c:valAx>
        <c:axId val="136835456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573057732535894E-2"/>
              <c:y val="0.3475372776040757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6829184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48569641084732529"/>
          <c:y val="0.58298185122288004"/>
          <c:w val="0.4076436745473091"/>
          <c:h val="6.38836094931251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1/04/2021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243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05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243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384251"/>
              </p:ext>
            </p:extLst>
          </p:nvPr>
        </p:nvGraphicFramePr>
        <p:xfrm>
          <a:off x="142875" y="188913"/>
          <a:ext cx="8732838" cy="604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5" name="Worksheet" r:id="rId3" imgW="8524753" imgH="2876567" progId="Excel.Sheet.8">
                  <p:embed/>
                </p:oleObj>
              </mc:Choice>
              <mc:Fallback>
                <p:oleObj name="Worksheet" r:id="rId3" imgW="8524753" imgH="287656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188913"/>
                        <a:ext cx="8732838" cy="604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628546527"/>
              </p:ext>
            </p:extLst>
          </p:nvPr>
        </p:nvGraphicFramePr>
        <p:xfrm>
          <a:off x="373063" y="2168525"/>
          <a:ext cx="8340725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7" name="Worksheet" r:id="rId3" imgW="3931920" imgH="617433" progId="Excel.Sheet.8">
                  <p:embed/>
                </p:oleObj>
              </mc:Choice>
              <mc:Fallback>
                <p:oleObj name="Worksheet" r:id="rId3" imgW="3931920" imgH="617433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68525"/>
                        <a:ext cx="8340725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411185239"/>
              </p:ext>
            </p:extLst>
          </p:nvPr>
        </p:nvGraphicFramePr>
        <p:xfrm>
          <a:off x="179388" y="260648"/>
          <a:ext cx="8857108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5" name="Worksheet" r:id="rId3" imgW="6393145" imgH="3794570" progId="Excel.Sheet.8">
                  <p:embed/>
                </p:oleObj>
              </mc:Choice>
              <mc:Fallback>
                <p:oleObj name="Worksheet" r:id="rId3" imgW="6393145" imgH="3794570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648"/>
                        <a:ext cx="8857108" cy="5904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121622"/>
              </p:ext>
            </p:extLst>
          </p:nvPr>
        </p:nvGraphicFramePr>
        <p:xfrm>
          <a:off x="323527" y="188640"/>
          <a:ext cx="8496945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129811"/>
              </p:ext>
            </p:extLst>
          </p:nvPr>
        </p:nvGraphicFramePr>
        <p:xfrm>
          <a:off x="179512" y="188640"/>
          <a:ext cx="871296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498573"/>
              </p:ext>
            </p:extLst>
          </p:nvPr>
        </p:nvGraphicFramePr>
        <p:xfrm>
          <a:off x="179511" y="260648"/>
          <a:ext cx="8784977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1103</TotalTime>
  <Words>908</Words>
  <Application>Microsoft Office PowerPoint</Application>
  <PresentationFormat>On-screen Show (4:3)</PresentationFormat>
  <Paragraphs>267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243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120</cp:revision>
  <dcterms:created xsi:type="dcterms:W3CDTF">2009-11-08T07:48:00Z</dcterms:created>
  <dcterms:modified xsi:type="dcterms:W3CDTF">2021-04-01T08:27:44Z</dcterms:modified>
</cp:coreProperties>
</file>